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B9E-430A-4199-BDD6-AB716EAB967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D6DF-C920-4B94-86DD-7FA39ED94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838199"/>
          </a:xfrm>
        </p:spPr>
        <p:txBody>
          <a:bodyPr>
            <a:normAutofit/>
          </a:bodyPr>
          <a:lstStyle/>
          <a:p>
            <a:pPr algn="l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vỉa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77000" cy="106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D: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784" y="533400"/>
            <a:ext cx="9155784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qua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341796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qua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D:\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223022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12345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097954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Chiều nay đi học về                                                                                  Một bà già trống gậy  Trên vỉa hè em thấy                                                                                   Muốn tránh xe qua đường </vt:lpstr>
      <vt:lpstr>Em vội  dừng bước chân                         Đường nhiều xe lắm đó Đến bên bà nói nhỏ                             Để cháu giúp bà qua  </vt:lpstr>
      <vt:lpstr>Tay  em lắm tay bà Cùng bước qua  đường rộng</vt:lpstr>
      <vt:lpstr>Chia tay bà cảm động Khen mãi em bé ngoan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GBCenter</dc:creator>
  <cp:lastModifiedBy>GBCenter</cp:lastModifiedBy>
  <cp:revision>9</cp:revision>
  <dcterms:created xsi:type="dcterms:W3CDTF">2018-03-23T02:47:56Z</dcterms:created>
  <dcterms:modified xsi:type="dcterms:W3CDTF">2018-03-23T03:16:03Z</dcterms:modified>
</cp:coreProperties>
</file>